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289" r:id="rId2"/>
    <p:sldId id="339" r:id="rId3"/>
    <p:sldId id="336" r:id="rId4"/>
    <p:sldId id="338" r:id="rId5"/>
    <p:sldId id="288" r:id="rId6"/>
    <p:sldId id="276" r:id="rId7"/>
    <p:sldId id="277" r:id="rId8"/>
    <p:sldId id="291" r:id="rId9"/>
    <p:sldId id="323" r:id="rId10"/>
    <p:sldId id="295" r:id="rId11"/>
    <p:sldId id="324" r:id="rId12"/>
    <p:sldId id="299" r:id="rId13"/>
    <p:sldId id="301" r:id="rId14"/>
    <p:sldId id="257" r:id="rId15"/>
    <p:sldId id="266" r:id="rId16"/>
    <p:sldId id="333" r:id="rId17"/>
    <p:sldId id="330" r:id="rId18"/>
    <p:sldId id="328" r:id="rId19"/>
    <p:sldId id="327" r:id="rId20"/>
    <p:sldId id="260" r:id="rId21"/>
    <p:sldId id="273" r:id="rId22"/>
    <p:sldId id="279" r:id="rId23"/>
    <p:sldId id="315" r:id="rId24"/>
    <p:sldId id="331" r:id="rId25"/>
    <p:sldId id="286" r:id="rId26"/>
    <p:sldId id="316" r:id="rId27"/>
    <p:sldId id="317" r:id="rId28"/>
    <p:sldId id="319" r:id="rId29"/>
    <p:sldId id="321" r:id="rId30"/>
    <p:sldId id="332" r:id="rId31"/>
    <p:sldId id="335" r:id="rId32"/>
    <p:sldId id="270" r:id="rId33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FB55D-006C-475E-8771-7D8AB0EAC2C1}" type="datetimeFigureOut">
              <a:rPr lang="ru-RU" smtClean="0"/>
              <a:pPr/>
              <a:t>04.01.2016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A2ADFD-2F7D-4573-B2BC-328C0F6CB80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2ADFD-2F7D-4573-B2BC-328C0F6CB80E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gif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4.gif"/><Relationship Id="rId7" Type="http://schemas.openxmlformats.org/officeDocument/2006/relationships/hyperlink" Target="http://images.yandex.ru/yandsearch?source=wiz&amp;fp=1&amp;img_url=http://attachments-blog.tut.by/64128/files/2013/02/Zaglavnaya-verhnyaya-B.jpg&amp;uinfo=ww-1349-wh-673-fw-1124-fh-467-pd-1&amp;p=1&amp;text=%D0%BA%D0%B0%D1%80%D1%82%D0%B8%D0%BD%D0%BA%D0%B0%20%D0%BA%D0%B0%D0%B1%D0%B0%D0%BD%D0%B0%20%D0%B4%D0%BB%D1%8F%20%D0%B4%D0%BE%D1%83&amp;noreask=1&amp;pos=38&amp;rpt=simage&amp;lr=213" TargetMode="External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8.jpeg"/><Relationship Id="rId4" Type="http://schemas.openxmlformats.org/officeDocument/2006/relationships/image" Target="../media/image24.wmf"/><Relationship Id="rId9" Type="http://schemas.openxmlformats.org/officeDocument/2006/relationships/hyperlink" Target="http://images.yandex.ru/yandsearch?source=wiz&amp;fp=0&amp;img_url=http://spim.ru/i/tolk/kaban.jpg&amp;uinfo=ww-1349-wh-673-fw-0-fh-467-pd-1&amp;text=%D0%BA%D0%B0%D0%B1%D0%B0%D0%BD%20%D1%84%D0%BE%D1%82%D0%BE&amp;noreask=1&amp;pos=12&amp;lr=213&amp;rpt=simag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smiles.33b.ru/smile.103887.html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yandex.ru/yandsearch?source=wiz&amp;fp=1&amp;img_url=http://club.foto.ru/gallery/images/photo/2011/01/05/1695286.jpg&amp;uinfo=ww-1349-wh-673-fw-1124-fh-467-pd-1&amp;p=1&amp;text=%D1%81%D0%B2%D0%B8%D1%80%D0%B8%D1%81%D1%82%D0%B5%D0%BB%D1%8C%20%D1%84%D0%BE%D1%82%D0%BE&amp;noreask=1&amp;pos=41&amp;rpt=simage&amp;lr=213" TargetMode="External"/><Relationship Id="rId13" Type="http://schemas.openxmlformats.org/officeDocument/2006/relationships/image" Target="../media/image46.jpeg"/><Relationship Id="rId18" Type="http://schemas.openxmlformats.org/officeDocument/2006/relationships/hyperlink" Target="http://images.yandex.ru/yandsearch?source=wiz&amp;fp=2&amp;img_url=http://900igr.net/datai/nasekomye-i-ptitsy/Ptitsy-lesa-2.files/0002-001-Bolshaja-sinitsa-bolshaja-sinitsa-samaja-krupnaja-sinitsa-nashej-strany.jpg&amp;uinfo=ww-1349-wh-673-fw-1124-fh-467-pd-1&amp;p=2&amp;text=%D1%81%D0%B8%D0%BD%D0%B8%D1%86%D1%8B%20%D1%84%D0%BE%D1%82%D0%BE&amp;noreask=1&amp;pos=79&amp;rpt=simage&amp;lr=213" TargetMode="External"/><Relationship Id="rId3" Type="http://schemas.openxmlformats.org/officeDocument/2006/relationships/image" Target="../media/image42.jpeg"/><Relationship Id="rId7" Type="http://schemas.openxmlformats.org/officeDocument/2006/relationships/image" Target="../media/image43.jpeg"/><Relationship Id="rId12" Type="http://schemas.openxmlformats.org/officeDocument/2006/relationships/hyperlink" Target="http://images.yandex.ru/yandsearch?source=wiz&amp;fp=4&amp;img_url=http://cs10551.vk.me/u137757105/-6/s_dd18a458.jpg&amp;uinfo=ww-1349-wh-673-fw-1124-fh-467-pd-1&amp;p=4&amp;text=%D0%B2%D0%BE%D1%80%D0%BE%D0%BD%D1%8B%20%D1%84%D0%BE%D1%82%D0%BE&amp;noreask=1&amp;pos=145&amp;rpt=simage&amp;lr=213" TargetMode="External"/><Relationship Id="rId17" Type="http://schemas.openxmlformats.org/officeDocument/2006/relationships/image" Target="../media/image48.jpeg"/><Relationship Id="rId2" Type="http://schemas.openxmlformats.org/officeDocument/2006/relationships/hyperlink" Target="http://images.yandex.ru/yandsearch?source=wiz&amp;fp=4&amp;img_url=http://content.foto.mail.ru/mail/ashavan/_blogs/i-233.jpg&amp;uinfo=ww-1349-wh-673-fw-1124-fh-467-pd-1&amp;p=4&amp;text=%D1%81%D0%BE%D1%80%D0%BE%D0%BA%D0%B0%20%D1%84%D0%BE%D1%82%D0%BE&amp;noreask=1&amp;pos=143&amp;rpt=simage&amp;lr=213" TargetMode="External"/><Relationship Id="rId16" Type="http://schemas.openxmlformats.org/officeDocument/2006/relationships/hyperlink" Target="http://images.yandex.ru/yandsearch?source=wiz&amp;fp=2&amp;img_url=http://ecoportal.su/images/news/thumb_45379.jpg&amp;uinfo=ww-1349-wh-673-fw-1124-fh-467-pd-1&amp;p=2&amp;text=%D1%89%D0%B5%D0%B3%D0%BB%D1%8B%20%D1%84%D0%BE%D1%82%D0%BE&amp;noreask=1&amp;pos=77&amp;rpt=simage&amp;lr=21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yandex.ru/yandsearch?source=wiz&amp;fp=2&amp;img_url=http://s15.radikal.ru/i189/1108/f4/eb9829ae4cc1.jpg&amp;uinfo=ww-1349-wh-673-fw-1124-fh-467-pd-1&amp;p=2&amp;text=%D1%81%D0%BD%D0%B5%D0%B3%D0%B8%D1%80%D1%8C%20%D1%84%D0%BE%D1%82%D0%BE&amp;noreask=1&amp;pos=67&amp;rpt=simage&amp;lr=213" TargetMode="External"/><Relationship Id="rId11" Type="http://schemas.openxmlformats.org/officeDocument/2006/relationships/image" Target="../media/image45.jpeg"/><Relationship Id="rId5" Type="http://schemas.openxmlformats.org/officeDocument/2006/relationships/image" Target="../media/image40.gif"/><Relationship Id="rId15" Type="http://schemas.openxmlformats.org/officeDocument/2006/relationships/image" Target="../media/image47.jpeg"/><Relationship Id="rId10" Type="http://schemas.openxmlformats.org/officeDocument/2006/relationships/hyperlink" Target="http://images.yandex.ru/yandsearch?source=wiz&amp;fp=0&amp;img_url=http://www.stihi.ru/pics/2010/06/08/6134.jpg&amp;uinfo=ww-1349-wh-673-fw-0-fh-467-pd-1&amp;text=%D0%B2%D0%BE%D1%80%D0%BE%D0%B1%D1%8C%D0%B8%20%D1%84%D0%BE%D1%82%D0%BE&amp;noreask=1&amp;pos=6&amp;lr=213&amp;rpt=simage" TargetMode="External"/><Relationship Id="rId19" Type="http://schemas.openxmlformats.org/officeDocument/2006/relationships/image" Target="../media/image49.jpeg"/><Relationship Id="rId4" Type="http://schemas.openxmlformats.org/officeDocument/2006/relationships/hyperlink" Target="http://smiles.33b.ru/smile.103887.html" TargetMode="External"/><Relationship Id="rId9" Type="http://schemas.openxmlformats.org/officeDocument/2006/relationships/image" Target="../media/image44.jpeg"/><Relationship Id="rId14" Type="http://schemas.openxmlformats.org/officeDocument/2006/relationships/hyperlink" Target="http://images.yandex.ru/yandsearch?source=wiz&amp;fp=0&amp;img_url=http://www.npblog.com.ua/images/stories/garrulus_glandarius_b_luc_viatour.jpg&amp;uinfo=ww-1349-wh-673-fw-0-fh-467-pd-1&amp;text=%D1%81%D0%BE%D0%B9%D0%BA%D0%B0%20%D1%84%D0%BE%D1%82%D0%BE&amp;noreask=1&amp;pos=28&amp;lr=213&amp;rpt=simag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gif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source=wiz&amp;fp=4&amp;img_url=http://i032.radikal.ru/0911/a5/90feca0cac9bt.jpg&amp;uinfo=ww-1349-wh-673-fw-1124-fh-467-pd-1&amp;p=4&amp;text=%D0%BA%D0%B0%D1%80%D1%82%D0%B8%D0%BD%D0%BA%D0%B0%20%D0%B0%D0%BD%D0%B8%D0%BC%D0%B0%D1%86%D0%B8%D1%8F%20%D0%B4%D0%B5%D0%B4%20%D0%BC%D0%BE%D1%80%D0%BE%D0%B7&amp;noreask=1&amp;pos=125&amp;rpt=simage&amp;lr=213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smayls.ru/smile/animashki-zima-332.html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2.png"/><Relationship Id="rId2" Type="http://schemas.openxmlformats.org/officeDocument/2006/relationships/hyperlink" Target="http://musical-sad.ucoz.ru/_fr/1/8588314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etsad-kitty.ru/scen" TargetMode="External"/><Relationship Id="rId5" Type="http://schemas.openxmlformats.org/officeDocument/2006/relationships/image" Target="../media/image71.gif"/><Relationship Id="rId4" Type="http://schemas.openxmlformats.org/officeDocument/2006/relationships/hyperlink" Target="http://detsad-kitty.ru/song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yandex.ru/yandsearch?source=wiz&amp;fp=0&amp;img_url=http://gifr.ru/data/gifs/4/9/0/49088d7cc8.gif&amp;uinfo=ww-1349-wh-673-fw-0-fh-467-pd-1&amp;text=%D0%BA%D0%B0%D1%80%D1%82%D0%B8%D0%BD%D0%BA%D0%B0%20%D0%B0%D0%BD%D0%B8%D0%BC%D0%B0%D1%86%D0%B8%D1%8F%20%D0%B4%D0%B5%D1%82%D0%B8%20%D0%B2%20%D0%BC%D0%B0%D1%81%D0%BA%D0%B0%D1%80%D0%B0%D0%B4%D0%BD%D1%8B%D1%85%20%D0%BA%D0%BE%D1%81%D1%82%D1%8E%D0%BC%D0%B0%D1%85&amp;noreask=1&amp;pos=22&amp;lr=213&amp;rpt=simage" TargetMode="External"/><Relationship Id="rId13" Type="http://schemas.openxmlformats.org/officeDocument/2006/relationships/image" Target="../media/image78.jpeg"/><Relationship Id="rId18" Type="http://schemas.openxmlformats.org/officeDocument/2006/relationships/hyperlink" Target="http://images.yandex.ru/yandsearch?source=wiz&amp;fp=3&amp;img_url=http://www.sayanogorsk.info/attach/id/33895/i__31_.jpg&amp;uinfo=ww-1349-wh-673-fw-1124-fh-467-pd-1&amp;p=3&amp;text=%D0%BA%D0%B0%D1%80%D1%82%D0%B8%D0%BD%D0%BA%D0%B0%20%D0%B0%D0%BD%D0%B8%D0%BC%D0%B0%D1%86%D0%B8%D1%8F%20%D0%B4%D0%B5%D1%82%D0%B8%20%D0%B2%20%D0%BC%D0%B0%D1%81%D0%BA%D0%B0%D1%80%D0%B0%D0%B4%D0%BD%D1%8B%D1%85%20%D0%BA%D0%BE%D1%81%D1%82%D1%8E%D0%BC%D0%B0%D1%85&amp;noreask=1&amp;pos=111&amp;rpt=simage&amp;lr=213" TargetMode="External"/><Relationship Id="rId3" Type="http://schemas.openxmlformats.org/officeDocument/2006/relationships/hyperlink" Target="http://images.yandex.ru/yandsearch?source=wiz&amp;fp=0&amp;img_url=http://photos.lifeisphoto.ru/6/0/67591.jpg&amp;uinfo=ww-1349-wh-673-fw-0-fh-467-pd-1&amp;text=%D0%B1%D0%B5%D0%BB%D1%8B%D0%B9%20%D0%BA%D0%B2%D0%B0%D0%B4%D1%80%D0%B0%D1%82%20%D0%BA%D0%B0%D1%80%D1%82%D0%B8%D0%BD%D0%BA%D0%B0&amp;noreask=1&amp;pos=0&amp;lr=213&amp;rpt=simage" TargetMode="External"/><Relationship Id="rId21" Type="http://schemas.openxmlformats.org/officeDocument/2006/relationships/image" Target="../media/image83.gif"/><Relationship Id="rId7" Type="http://schemas.openxmlformats.org/officeDocument/2006/relationships/image" Target="../media/image75.jpeg"/><Relationship Id="rId12" Type="http://schemas.openxmlformats.org/officeDocument/2006/relationships/hyperlink" Target="http://images.yandex.ru/yandsearch?source=wiz&amp;fp=1&amp;img_url=http://img-fotki.yandex.ru/get/5815/81454286.351/0_87fc6_7b3a820_XL.jpg&amp;uinfo=ww-1349-wh-673-fw-1124-fh-467-pd-1&amp;p=1&amp;text=%D0%BA%D0%B0%D1%80%D1%82%D0%B8%D0%BD%D0%BA%D0%B0%20%D0%B0%D0%BD%D0%B8%D0%BC%D0%B0%D1%86%D0%B8%D1%8F%20%D0%B4%D0%B5%D1%82%D0%B8%20%D0%B2%20%D0%BC%D0%B0%D1%81%D0%BA%D0%B0%D1%80%D0%B0%D0%B4%D0%BD%D1%8B%D1%85%20%D0%BA%D0%BE%D1%81%D1%82%D1%8E%D0%BC%D0%B0%D1%85&amp;noreask=1&amp;pos=35&amp;rpt=simage&amp;lr=213" TargetMode="External"/><Relationship Id="rId17" Type="http://schemas.openxmlformats.org/officeDocument/2006/relationships/image" Target="../media/image80.jpeg"/><Relationship Id="rId25" Type="http://schemas.openxmlformats.org/officeDocument/2006/relationships/image" Target="../media/image86.gif"/><Relationship Id="rId2" Type="http://schemas.openxmlformats.org/officeDocument/2006/relationships/notesSlide" Target="../notesSlides/notesSlide1.xml"/><Relationship Id="rId16" Type="http://schemas.openxmlformats.org/officeDocument/2006/relationships/hyperlink" Target="http://images.yandex.ru/yandsearch?source=wiz&amp;fp=4&amp;img_url=http://img.auctiva.com/imgdata/1/3/0/7/7/5/3/webimg/421205920_tp.jpg&amp;uinfo=ww-1349-wh-673-fw-1124-fh-467-pd-1&amp;p=4&amp;text=%D0%BA%D0%B0%D1%80%D1%82%D0%B8%D0%BD%D0%BA%D0%B0%20%D0%B0%D0%BD%D0%B8%D0%BC%D0%B0%D1%86%D0%B8%D1%8F%20%D0%B4%D0%B5%D1%82%D0%B8%20%D0%B2%20%D0%BC%D0%B0%D1%81%D0%BA%D0%B0%D1%80%D0%B0%D0%B4%D0%BD%D1%8B%D1%85%20%D0%BA%D0%BE%D1%81%D1%82%D1%8E%D0%BC%D0%B0%D1%85&amp;noreask=1&amp;pos=122&amp;rpt=simage&amp;lr=213" TargetMode="External"/><Relationship Id="rId20" Type="http://schemas.openxmlformats.org/officeDocument/2006/relationships/image" Target="../media/image82.gi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yandex.ru/yandsearch?source=wiz&amp;fp=0&amp;img_url=http://www.toysrus.com/graphics/product_images/pTRU1-5173674th.jpg&amp;uinfo=ww-1349-wh-673-fw-0-fh-467-pd-1&amp;text=%D0%BA%D0%B0%D1%80%D1%82%D0%B8%D0%BD%D0%BA%D0%B0%20%D0%B0%D0%BD%D0%B8%D0%BC%D0%B0%D1%86%D0%B8%D1%8F%20%D0%B4%D0%B5%D1%82%D0%B8%20%D0%B2%20%D0%BC%D0%B0%D1%81%D0%BA%D0%B0%D1%80%D0%B0%D0%B4%D0%BD%D1%8B%D1%85%20%D0%BA%D0%BE%D1%81%D1%82%D1%8E%D0%BC%D0%B0%D1%85&amp;noreask=1&amp;pos=23&amp;lr=213&amp;rpt=simage" TargetMode="External"/><Relationship Id="rId11" Type="http://schemas.openxmlformats.org/officeDocument/2006/relationships/image" Target="../media/image77.jpeg"/><Relationship Id="rId24" Type="http://schemas.openxmlformats.org/officeDocument/2006/relationships/hyperlink" Target="http://www.radikal.ru/" TargetMode="External"/><Relationship Id="rId5" Type="http://schemas.openxmlformats.org/officeDocument/2006/relationships/image" Target="../media/image74.gif"/><Relationship Id="rId15" Type="http://schemas.openxmlformats.org/officeDocument/2006/relationships/image" Target="../media/image79.jpeg"/><Relationship Id="rId23" Type="http://schemas.openxmlformats.org/officeDocument/2006/relationships/image" Target="../media/image85.gif"/><Relationship Id="rId10" Type="http://schemas.openxmlformats.org/officeDocument/2006/relationships/hyperlink" Target="http://images.yandex.ru/yandsearch?source=wiz&amp;fp=0&amp;img_url=http://bylix.com/uploads/posts/2009-04/thumbs/1238913663_1238843501_10.jpg&amp;uinfo=ww-1349-wh-673-fw-0-fh-467-pd-1&amp;text=%D0%BA%D0%B0%D1%80%D1%82%D0%B8%D0%BD%D0%BA%D0%B0%20%D0%B0%D0%BD%D0%B8%D0%BC%D0%B0%D1%86%D0%B8%D1%8F%20%D0%B4%D0%B5%D1%82%D0%B8%20%D0%B2%20%D0%BC%D0%B0%D1%81%D0%BA%D0%B0%D1%80%D0%B0%D0%B4%D0%BD%D1%8B%D1%85%20%D0%BA%D0%BE%D1%81%D1%82%D1%8E%D0%BC%D0%B0%D1%85&amp;noreask=1&amp;pos=0&amp;lr=213&amp;rpt=simage" TargetMode="External"/><Relationship Id="rId19" Type="http://schemas.openxmlformats.org/officeDocument/2006/relationships/image" Target="../media/image81.jpeg"/><Relationship Id="rId4" Type="http://schemas.openxmlformats.org/officeDocument/2006/relationships/image" Target="../media/image73.jpeg"/><Relationship Id="rId9" Type="http://schemas.openxmlformats.org/officeDocument/2006/relationships/image" Target="../media/image76.jpeg"/><Relationship Id="rId14" Type="http://schemas.openxmlformats.org/officeDocument/2006/relationships/hyperlink" Target="http://images.yandex.ru/yandsearch?source=wiz&amp;fp=2&amp;img_url=http://kiev.prokatvsego.com.ua/images/items/7242-0-1170e6cc4b-preview.jpeg&amp;uinfo=ww-1349-wh-673-fw-1124-fh-467-pd-1&amp;p=2&amp;text=%D0%BA%D0%B0%D1%80%D1%82%D0%B8%D0%BD%D0%BA%D0%B0%20%D0%B0%D0%BD%D0%B8%D0%BC%D0%B0%D1%86%D0%B8%D1%8F%20%D0%B4%D0%B5%D1%82%D0%B8%20%D0%B2%20%D0%BC%D0%B0%D1%81%D0%BA%D0%B0%D1%80%D0%B0%D0%B4%D0%BD%D1%8B%D1%85%20%D0%BA%D0%BE%D1%81%D1%82%D1%8E%D0%BC%D0%B0%D1%85&amp;noreask=1&amp;pos=76&amp;rpt=simage&amp;lr=213" TargetMode="External"/><Relationship Id="rId22" Type="http://schemas.openxmlformats.org/officeDocument/2006/relationships/image" Target="../media/image84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12" Type="http://schemas.openxmlformats.org/officeDocument/2006/relationships/image" Target="../media/image9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detsad-kitty.ru/" TargetMode="Externa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24.wmf"/><Relationship Id="rId7" Type="http://schemas.openxmlformats.org/officeDocument/2006/relationships/hyperlink" Target="http://www.superpopugai.ru/forum/go.php?to=http://smiles.33b.ru/smile.42201.html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33800"/>
            <a:ext cx="4572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11760"/>
            <a:ext cx="4572000" cy="3352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33887" y="0"/>
            <a:ext cx="471011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733800"/>
            <a:ext cx="4572000" cy="3391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676400" y="3244334"/>
            <a:ext cx="54185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latin typeface="Calibri" pitchFamily="34" charset="0"/>
              </a:rPr>
              <a:t>Чем отличаются картинки</a:t>
            </a:r>
            <a:r>
              <a:rPr lang="kk-KZ" sz="2400" i="1" dirty="0" smtClean="0">
                <a:latin typeface="Calibri" pitchFamily="34" charset="0"/>
              </a:rPr>
              <a:t>?</a:t>
            </a:r>
            <a:endParaRPr lang="ru-RU" sz="2400" i="1" dirty="0">
              <a:latin typeface="Calibri" pitchFamily="34" charset="0"/>
            </a:endParaRPr>
          </a:p>
        </p:txBody>
      </p:sp>
      <p:pic>
        <p:nvPicPr>
          <p:cNvPr id="30722" name="Picture 2" descr="Блестящая Анимашка Мики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81200" y="1219200"/>
            <a:ext cx="1676400" cy="2011682"/>
          </a:xfrm>
          <a:prstGeom prst="rect">
            <a:avLst/>
          </a:prstGeom>
          <a:noFill/>
        </p:spPr>
      </p:pic>
      <p:pic>
        <p:nvPicPr>
          <p:cNvPr id="2050" name="Picture 2" descr="C:\Users\Ольга\Downloads\смайлики\14d81d0c62f1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-228600"/>
            <a:ext cx="4343400" cy="3429000"/>
          </a:xfrm>
          <a:prstGeom prst="rect">
            <a:avLst/>
          </a:prstGeom>
          <a:noFill/>
        </p:spPr>
      </p:pic>
      <p:pic>
        <p:nvPicPr>
          <p:cNvPr id="2051" name="Picture 3" descr="C:\Users\Ольга\Downloads\смайлики\akyyg4Ch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48200" y="3733800"/>
            <a:ext cx="4495800" cy="3429000"/>
          </a:xfrm>
          <a:prstGeom prst="rect">
            <a:avLst/>
          </a:prstGeom>
          <a:noFill/>
        </p:spPr>
      </p:pic>
      <p:pic>
        <p:nvPicPr>
          <p:cNvPr id="1027" name="Picture 3" descr="C:\Users\Ольга\Downloads\животные    дикие\43 копия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228600" y="1828800"/>
            <a:ext cx="2425554" cy="1820863"/>
          </a:xfrm>
          <a:prstGeom prst="rect">
            <a:avLst/>
          </a:prstGeom>
          <a:noFill/>
        </p:spPr>
      </p:pic>
      <p:pic>
        <p:nvPicPr>
          <p:cNvPr id="1028" name="Picture 4" descr="C:\Users\Ольга\Downloads\животные    дикие\Заяц копия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05000" y="6193728"/>
            <a:ext cx="914400" cy="664272"/>
          </a:xfrm>
          <a:prstGeom prst="rect">
            <a:avLst/>
          </a:prstGeom>
          <a:noFill/>
        </p:spPr>
      </p:pic>
      <p:pic>
        <p:nvPicPr>
          <p:cNvPr id="1029" name="Picture 5" descr="C:\Users\Ольга\Downloads\смайлики\101292323_68cab6956dfb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38400" y="3886200"/>
            <a:ext cx="1066800" cy="711200"/>
          </a:xfrm>
          <a:prstGeom prst="rect">
            <a:avLst/>
          </a:prstGeom>
          <a:noFill/>
        </p:spPr>
      </p:pic>
      <p:pic>
        <p:nvPicPr>
          <p:cNvPr id="14" name="Рисунок 13" descr="Колокольчик синий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315200" y="1981200"/>
            <a:ext cx="838200" cy="577596"/>
          </a:xfrm>
          <a:prstGeom prst="rect">
            <a:avLst/>
          </a:prstGeom>
        </p:spPr>
      </p:pic>
      <p:pic>
        <p:nvPicPr>
          <p:cNvPr id="15" name="Рисунок 14" descr="Колокольчик синий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648200" y="2362200"/>
            <a:ext cx="1108619" cy="763939"/>
          </a:xfrm>
          <a:prstGeom prst="rect">
            <a:avLst/>
          </a:prstGeom>
        </p:spPr>
      </p:pic>
      <p:pic>
        <p:nvPicPr>
          <p:cNvPr id="1030" name="Picture 6" descr="C:\Users\Ольга\Downloads\смайлики\0_8fab4_24280f70_XL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772400" y="2438400"/>
            <a:ext cx="2362200" cy="924211"/>
          </a:xfrm>
          <a:prstGeom prst="rect">
            <a:avLst/>
          </a:prstGeom>
          <a:noFill/>
        </p:spPr>
      </p:pic>
      <p:pic>
        <p:nvPicPr>
          <p:cNvPr id="17" name="Picture 6" descr="C:\Users\Ольга\Downloads\смайлики\0_8fab4_24280f70_XL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19800" y="2362200"/>
            <a:ext cx="2362200" cy="9242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7"/>
          <p:cNvSpPr>
            <a:spLocks noChangeArrowheads="1"/>
          </p:cNvSpPr>
          <p:nvPr/>
        </p:nvSpPr>
        <p:spPr bwMode="auto">
          <a:xfrm>
            <a:off x="1143000" y="1828800"/>
            <a:ext cx="6858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0066"/>
                </a:solidFill>
              </a:rPr>
              <a:t>Лоси, кабаны, зайцы- ветками </a:t>
            </a:r>
          </a:p>
          <a:p>
            <a:r>
              <a:rPr lang="ru-RU" sz="3600" dirty="0">
                <a:solidFill>
                  <a:srgbClr val="000066"/>
                </a:solidFill>
              </a:rPr>
              <a:t>и корой деревьев.</a:t>
            </a:r>
          </a:p>
          <a:p>
            <a:r>
              <a:rPr lang="ru-RU" sz="3600" dirty="0">
                <a:solidFill>
                  <a:schemeClr val="accent4">
                    <a:lumMod val="50000"/>
                  </a:schemeClr>
                </a:solidFill>
              </a:rPr>
              <a:t>Белки и мыши – </a:t>
            </a:r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</a:rPr>
              <a:t>запасами  </a:t>
            </a:r>
            <a:r>
              <a:rPr lang="ru-RU" sz="3600" dirty="0">
                <a:solidFill>
                  <a:schemeClr val="accent4">
                    <a:lumMod val="50000"/>
                  </a:schemeClr>
                </a:solidFill>
              </a:rPr>
              <a:t>из под снега.</a:t>
            </a:r>
          </a:p>
          <a:p>
            <a:r>
              <a:rPr lang="ru-RU" sz="3600" dirty="0">
                <a:solidFill>
                  <a:srgbClr val="000099"/>
                </a:solidFill>
              </a:rPr>
              <a:t>Волки ,лисы охотятся </a:t>
            </a:r>
            <a:r>
              <a:rPr lang="ru-RU" sz="3600" dirty="0" smtClean="0">
                <a:solidFill>
                  <a:srgbClr val="000099"/>
                </a:solidFill>
              </a:rPr>
              <a:t>на</a:t>
            </a:r>
          </a:p>
          <a:p>
            <a:r>
              <a:rPr lang="ru-RU" sz="3600" dirty="0" smtClean="0">
                <a:solidFill>
                  <a:srgbClr val="000099"/>
                </a:solidFill>
              </a:rPr>
              <a:t> </a:t>
            </a:r>
            <a:r>
              <a:rPr lang="ru-RU" sz="3600" dirty="0">
                <a:solidFill>
                  <a:srgbClr val="000099"/>
                </a:solidFill>
              </a:rPr>
              <a:t>мышей, зайцев.</a:t>
            </a:r>
          </a:p>
        </p:txBody>
      </p:sp>
      <p:sp>
        <p:nvSpPr>
          <p:cNvPr id="11268" name="WordArt 9"/>
          <p:cNvSpPr>
            <a:spLocks noChangeArrowheads="1" noChangeShapeType="1" noTextEdit="1"/>
          </p:cNvSpPr>
          <p:nvPr/>
        </p:nvSpPr>
        <p:spPr bwMode="auto">
          <a:xfrm>
            <a:off x="685800" y="533400"/>
            <a:ext cx="7620000" cy="82867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Питание зверей зимой</a:t>
            </a:r>
          </a:p>
        </p:txBody>
      </p:sp>
      <p:pic>
        <p:nvPicPr>
          <p:cNvPr id="6" name="Picture 8" descr="17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7243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26ро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5755758"/>
            <a:ext cx="1143000" cy="797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viki\AppData\Local\Microsoft\Windows\Temporary Internet Files\Content.IE5\RSWC3R1M\MCAN00647_0000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3657600"/>
            <a:ext cx="8382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98399b70fcbf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743201"/>
            <a:ext cx="1032659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мышь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86200" y="3505200"/>
            <a:ext cx="457200" cy="488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 descr="http://im2-tub-ru.yandex.net/i?id=380211846-66-72&amp;n=21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95800" y="5562600"/>
            <a:ext cx="1676400" cy="1047750"/>
          </a:xfrm>
          <a:prstGeom prst="rect">
            <a:avLst/>
          </a:prstGeom>
          <a:noFill/>
        </p:spPr>
      </p:pic>
      <p:pic>
        <p:nvPicPr>
          <p:cNvPr id="29700" name="Picture 4" descr="http://im3-tub-ru.yandex.net/i?id=40139166-02-72&amp;n=21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391400" y="1676400"/>
            <a:ext cx="1320800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97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96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logopsi.ucoz.com/_ph/9/22292703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s10.rimg.info/b6b843d205df74075588632f9c2ec2d1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0"/>
            <a:ext cx="1143000" cy="178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17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01200" y="2667000"/>
            <a:ext cx="1295400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Как зимуют птицы?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12766E-6 C -0.03681 -0.01688 -0.07344 -0.03353 -0.0934 -0.0185 C -0.11337 -0.00347 -0.10538 0.0865 -0.11927 0.09089 C -0.13299 0.09528 -0.15174 0.0074 -0.17656 0.0074 C -0.20156 0.0074 -0.23177 0.09482 -0.26858 0.09089 C -0.30521 0.08696 -0.36111 -0.01387 -0.39774 -0.01665 C -0.4342 -0.01942 -0.45781 0.07609 -0.48819 0.07424 C -0.5184 0.07239 -0.55347 -0.02243 -0.58004 -0.02775 C -0.6066 -0.03307 -0.63299 0.03955 -0.6474 0.04256 C -0.66198 0.04556 -0.66181 -0.00023 -0.66754 -0.00925 C -0.67309 -0.01827 -0.68056 -0.00925 -0.68194 -0.0111 C -0.68316 -0.01295 -0.67517 -0.02035 -0.67465 -0.02035 C -0.67413 -0.02035 -0.68038 -0.01295 -0.67899 -0.0111 C -0.6776 -0.00925 -0.66059 -0.00532 -0.66615 -0.00925 C -0.6717 -0.01318 -0.70556 -0.02659 -0.71198 -0.03515 C -0.7184 -0.04371 -0.71163 -0.0525 -0.70486 -0.06105 " pathEditMode="relative" rAng="0" ptsTypes="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" y="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495800"/>
          </a:xfrm>
          <a:ln>
            <a:solidFill>
              <a:srgbClr val="6600CC"/>
            </a:solidFill>
          </a:ln>
        </p:spPr>
        <p:txBody>
          <a:bodyPr>
            <a:normAutofit/>
          </a:bodyPr>
          <a:lstStyle/>
          <a:p>
            <a:pPr eaLnBrk="1" hangingPunct="1">
              <a:buNone/>
              <a:defRPr/>
            </a:pPr>
            <a:r>
              <a:rPr lang="ru-RU" sz="2400" b="1" dirty="0" smtClean="0"/>
              <a:t>Воробьи, сороки, вороны </a:t>
            </a:r>
          </a:p>
          <a:p>
            <a:pPr eaLnBrk="1" hangingPunct="1">
              <a:buNone/>
              <a:defRPr/>
            </a:pPr>
            <a:r>
              <a:rPr lang="ru-RU" sz="2400" b="1" dirty="0" smtClean="0"/>
              <a:t>подкармливаются вблизи жилищ человека.</a:t>
            </a:r>
          </a:p>
          <a:p>
            <a:pPr eaLnBrk="1" hangingPunct="1">
              <a:buNone/>
              <a:defRPr/>
            </a:pPr>
            <a:r>
              <a:rPr lang="ru-RU" sz="2400" b="1" dirty="0" smtClean="0"/>
              <a:t>Дятел - личинками насекомых из-под коры деревьев.</a:t>
            </a:r>
          </a:p>
          <a:p>
            <a:pPr eaLnBrk="1" hangingPunct="1">
              <a:buNone/>
              <a:defRPr/>
            </a:pPr>
            <a:r>
              <a:rPr lang="ru-RU" sz="2400" b="1" dirty="0" smtClean="0"/>
              <a:t>Сойка, щегол, синица- оставшимися плодами и семенами растений.</a:t>
            </a:r>
          </a:p>
          <a:p>
            <a:pPr eaLnBrk="1" hangingPunct="1">
              <a:buNone/>
              <a:defRPr/>
            </a:pPr>
            <a:r>
              <a:rPr lang="ru-RU" sz="2400" b="1" dirty="0" smtClean="0"/>
              <a:t>Снегири, свиристели- ягодами   рябины.</a:t>
            </a:r>
          </a:p>
        </p:txBody>
      </p:sp>
      <p:sp>
        <p:nvSpPr>
          <p:cNvPr id="13315" name="WordArt 3"/>
          <p:cNvSpPr>
            <a:spLocks noChangeArrowheads="1" noChangeShapeType="1" noTextEdit="1"/>
          </p:cNvSpPr>
          <p:nvPr/>
        </p:nvSpPr>
        <p:spPr bwMode="auto">
          <a:xfrm>
            <a:off x="2438400" y="0"/>
            <a:ext cx="6019800" cy="1600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Питание птиц зимой</a:t>
            </a:r>
          </a:p>
        </p:txBody>
      </p:sp>
      <p:pic>
        <p:nvPicPr>
          <p:cNvPr id="26626" name="Picture 2" descr="http://im4-tub-ru.yandex.net/i?id=602962540-18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1371600"/>
            <a:ext cx="1320800" cy="990600"/>
          </a:xfrm>
          <a:prstGeom prst="rect">
            <a:avLst/>
          </a:prstGeom>
          <a:noFill/>
        </p:spPr>
      </p:pic>
      <p:pic>
        <p:nvPicPr>
          <p:cNvPr id="7" name="Picture 2" descr="http://s10.rimg.info/b6b843d205df74075588632f9c2ec2d1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05800" y="2667000"/>
            <a:ext cx="1524000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 descr="http://im2-tub-ru.yandex.net/i?id=309508729-00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" y="5334000"/>
            <a:ext cx="1524000" cy="1524000"/>
          </a:xfrm>
          <a:prstGeom prst="rect">
            <a:avLst/>
          </a:prstGeom>
          <a:noFill/>
        </p:spPr>
      </p:pic>
      <p:pic>
        <p:nvPicPr>
          <p:cNvPr id="26630" name="Picture 6" descr="http://im3-tub-ru.yandex.net/i?id=662166699-51-72&amp;n=21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96000" y="5429250"/>
            <a:ext cx="2143125" cy="1428750"/>
          </a:xfrm>
          <a:prstGeom prst="rect">
            <a:avLst/>
          </a:prstGeom>
          <a:noFill/>
        </p:spPr>
      </p:pic>
      <p:pic>
        <p:nvPicPr>
          <p:cNvPr id="26632" name="Picture 8" descr="http://im4-tub-ru.yandex.net/i?id=286557805-25-72&amp;n=21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228600"/>
            <a:ext cx="1819275" cy="1428750"/>
          </a:xfrm>
          <a:prstGeom prst="rect">
            <a:avLst/>
          </a:prstGeom>
          <a:noFill/>
        </p:spPr>
      </p:pic>
      <p:pic>
        <p:nvPicPr>
          <p:cNvPr id="26634" name="Picture 10" descr="http://im6-tub-ru.yandex.net/i?id=528373096-66-72&amp;n=21">
            <a:hlinkClick r:id="rId12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495800" y="1219200"/>
            <a:ext cx="1905000" cy="914400"/>
          </a:xfrm>
          <a:prstGeom prst="rect">
            <a:avLst/>
          </a:prstGeom>
          <a:noFill/>
        </p:spPr>
      </p:pic>
      <p:pic>
        <p:nvPicPr>
          <p:cNvPr id="26636" name="Picture 12" descr="http://im5-tub-ru.yandex.net/i?id=126783166-49-72&amp;n=21">
            <a:hlinkClick r:id="rId14"/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872343" y="4343400"/>
            <a:ext cx="1959428" cy="1371600"/>
          </a:xfrm>
          <a:prstGeom prst="rect">
            <a:avLst/>
          </a:prstGeom>
          <a:noFill/>
        </p:spPr>
      </p:pic>
      <p:pic>
        <p:nvPicPr>
          <p:cNvPr id="26638" name="Picture 14" descr="http://im2-tub-ru.yandex.net/i?id=122587860-54-72&amp;n=21">
            <a:hlinkClick r:id="rId16"/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114800" y="4343400"/>
            <a:ext cx="1905000" cy="1428750"/>
          </a:xfrm>
          <a:prstGeom prst="rect">
            <a:avLst/>
          </a:prstGeom>
          <a:noFill/>
        </p:spPr>
      </p:pic>
      <p:pic>
        <p:nvPicPr>
          <p:cNvPr id="26640" name="Picture 16" descr="http://im1-tub-ru.yandex.net/i?id=140668547-13-72&amp;n=21">
            <a:hlinkClick r:id="rId18"/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553200" y="3581400"/>
            <a:ext cx="1885950" cy="142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rgbClr val="CCFFFF"/>
                </a:solidFill>
              </a:rPr>
              <a:t>Зима - трудное время в жизни животных и птиц , поэтому человек подкармливает их</a:t>
            </a:r>
          </a:p>
        </p:txBody>
      </p:sp>
      <p:pic>
        <p:nvPicPr>
          <p:cNvPr id="14339" name="Picture 4" descr="p30_kormushki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2057400"/>
            <a:ext cx="3190875" cy="2003425"/>
          </a:xfrm>
          <a:noFill/>
        </p:spPr>
      </p:pic>
      <p:pic>
        <p:nvPicPr>
          <p:cNvPr id="14340" name="Picture 5" descr="click?url=http%3A%2F%2Fww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1676400"/>
            <a:ext cx="3019425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6" descr="catb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2201" y="4104722"/>
            <a:ext cx="3809999" cy="2753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bestgif.ru/_ph/51/2/1299734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1752600"/>
            <a:ext cx="1905000" cy="2286000"/>
          </a:xfrm>
          <a:prstGeom prst="rect">
            <a:avLst/>
          </a:prstGeom>
          <a:noFill/>
        </p:spPr>
      </p:pic>
      <p:pic>
        <p:nvPicPr>
          <p:cNvPr id="22530" name="Picture 2" descr="http://gov.cap.ru/Home/75/2013/03/060313/ptici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63188" y="3962400"/>
            <a:ext cx="2614650" cy="289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bestgif.ru/_ph/51/2/42730246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-381000"/>
            <a:ext cx="4991100" cy="723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kartinkigif.ru/_ph/49/2/4155519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-157163"/>
            <a:ext cx="5715000" cy="8215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://www.animashka.info/_ph/91/2/648819223.gif"/>
          <p:cNvSpPr>
            <a:spLocks noChangeAspect="1" noChangeArrowheads="1"/>
          </p:cNvSpPr>
          <p:nvPr/>
        </p:nvSpPr>
        <p:spPr bwMode="auto">
          <a:xfrm>
            <a:off x="0" y="-4191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://www.animashka.info/_ph/91/2/64881922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-1295400"/>
            <a:ext cx="6705600" cy="838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reenmama.ru/dn_images/01/19/71/90/12292516893222000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599" y="0"/>
            <a:ext cx="9372600" cy="7086600"/>
          </a:xfrm>
          <a:prstGeom prst="rect">
            <a:avLst/>
          </a:prstGeom>
          <a:noFill/>
        </p:spPr>
      </p:pic>
      <p:pic>
        <p:nvPicPr>
          <p:cNvPr id="2" name="Picture 2" descr="http://mirgif.com/prazdniki/noviy-god/elka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433" y="1600201"/>
            <a:ext cx="3343367" cy="4572000"/>
          </a:xfrm>
          <a:prstGeom prst="rect">
            <a:avLst/>
          </a:prstGeom>
          <a:noFill/>
        </p:spPr>
      </p:pic>
      <p:pic>
        <p:nvPicPr>
          <p:cNvPr id="2050" name="Picture 2" descr="C:\Users\Ольга\Downloads\смайлики\32448629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0" y="4495800"/>
            <a:ext cx="2230967" cy="236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easyengl.ucoz.ru/_ld/94/7515837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92865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24200" y="609600"/>
            <a:ext cx="5562600" cy="1066800"/>
          </a:xfrm>
        </p:spPr>
        <p:txBody>
          <a:bodyPr/>
          <a:lstStyle/>
          <a:p>
            <a:r>
              <a:rPr lang="ru-RU" sz="3600" dirty="0" smtClean="0"/>
              <a:t>Динамическая пауза</a:t>
            </a:r>
            <a:endParaRPr lang="ru-RU" sz="36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429000" y="2507786"/>
            <a:ext cx="5257800" cy="1509712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Бум, бум, бум- стучат часы. </a:t>
            </a:r>
          </a:p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Подкрутил Мороз усы, </a:t>
            </a:r>
          </a:p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Причесал он бороду- </a:t>
            </a:r>
          </a:p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И пошёл по городу. </a:t>
            </a:r>
          </a:p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Сто игрушек за спиной –</a:t>
            </a:r>
          </a:p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Всем ребятам по одной! </a:t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484" name="Picture 4" descr="http://im7-tub-ru.yandex.net/i?id=199756743-62-72&amp;n=21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2590801"/>
            <a:ext cx="2438400" cy="403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13" descr="ngo-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67400" y="4571999"/>
            <a:ext cx="304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Новый год любят и дети</a:t>
            </a:r>
            <a:r>
              <a:rPr lang="en-US" dirty="0" smtClean="0">
                <a:solidFill>
                  <a:srgbClr val="C00000"/>
                </a:solidFill>
                <a:latin typeface="Arial Black" pitchFamily="34" charset="0"/>
              </a:rPr>
              <a:t>,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 и взрослые.          А Дед Мороз дарит всем подарки.</a:t>
            </a:r>
            <a:endParaRPr lang="ru-RU" dirty="0"/>
          </a:p>
        </p:txBody>
      </p:sp>
      <p:pic>
        <p:nvPicPr>
          <p:cNvPr id="18434" name="Picture 2" descr="http://mirgif.com/prazdniki/noviy-god/elka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2209800"/>
            <a:ext cx="2047875" cy="2619375"/>
          </a:xfrm>
          <a:prstGeom prst="rect">
            <a:avLst/>
          </a:prstGeom>
          <a:noFill/>
        </p:spPr>
      </p:pic>
      <p:pic>
        <p:nvPicPr>
          <p:cNvPr id="5" name="Picture 3" descr="C:\Users\Ольга\Downloads\смайлики\047337ac5b3ab3f3d2a892f9e468b08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00" y="0"/>
            <a:ext cx="9919860" cy="727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Ольга\Downloads\смайлики\image003_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3331125"/>
            <a:ext cx="3581400" cy="3526875"/>
          </a:xfrm>
          <a:prstGeom prst="rect">
            <a:avLst/>
          </a:prstGeom>
          <a:noFill/>
        </p:spPr>
      </p:pic>
      <p:pic>
        <p:nvPicPr>
          <p:cNvPr id="1028" name="Picture 4" descr="C:\Users\Ольга\Downloads\смайлики\14d81d0c62f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57200"/>
            <a:ext cx="9448800" cy="678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bestgif.ru/_ph/9/2/36277240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.go2load.com/photo/01/NewYearEveWalls/NewYearEveWalls_go2load_pic0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0" y="-136525"/>
            <a:ext cx="15240000" cy="11430000"/>
          </a:xfrm>
          <a:prstGeom prst="rect">
            <a:avLst/>
          </a:prstGeom>
          <a:noFill/>
        </p:spPr>
      </p:pic>
      <p:pic>
        <p:nvPicPr>
          <p:cNvPr id="6" name="Picture 2" descr="Анимашки Зима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3124200"/>
            <a:ext cx="3536685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bestgif.ru/_ph/9/2/38501340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-1905000"/>
            <a:ext cx="9144000" cy="9745220"/>
          </a:xfrm>
          <a:prstGeom prst="rect">
            <a:avLst/>
          </a:prstGeom>
          <a:noFill/>
        </p:spPr>
      </p:pic>
      <p:pic>
        <p:nvPicPr>
          <p:cNvPr id="13314" name="Picture 2" descr="http://mirgif.com/prazdniki/noviy-god/novyj-god-5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4966" y="-496924"/>
            <a:ext cx="4921766" cy="75835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usical-sad.ucoz.ru/_fr/1/s8588314.jpg">
            <a:hlinkClick r:id="rId2" tooltip="Нажмите, для просмотра в полном размере...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28600"/>
            <a:ext cx="9372601" cy="6858000"/>
          </a:xfrm>
          <a:prstGeom prst="rect">
            <a:avLst/>
          </a:prstGeom>
          <a:noFill/>
        </p:spPr>
      </p:pic>
      <p:pic>
        <p:nvPicPr>
          <p:cNvPr id="10242" name="Picture 2" descr="http://detsad-kitty.ru/templates/Default/images/disney229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381000"/>
            <a:ext cx="1574800" cy="1889761"/>
          </a:xfrm>
          <a:prstGeom prst="rect">
            <a:avLst/>
          </a:prstGeom>
          <a:noFill/>
        </p:spPr>
      </p:pic>
      <p:pic>
        <p:nvPicPr>
          <p:cNvPr id="10244" name="Picture 4" descr="http://detsad-kitty.ru/templates/Default/images/scen.pn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72400" y="-138112"/>
            <a:ext cx="1371600" cy="12430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im0-tub-ru.yandex.net/i?id=491547484-08-72&amp;n=21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81000" y="-457200"/>
            <a:ext cx="9753600" cy="9601200"/>
          </a:xfrm>
          <a:prstGeom prst="rect">
            <a:avLst/>
          </a:prstGeom>
          <a:noFill/>
        </p:spPr>
      </p:pic>
      <p:pic>
        <p:nvPicPr>
          <p:cNvPr id="3" name="Picture 2" descr="http://liubavyshka.ru/_ph/46/2/495853459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81200" y="351692"/>
            <a:ext cx="5638800" cy="6506308"/>
          </a:xfrm>
          <a:prstGeom prst="rect">
            <a:avLst/>
          </a:prstGeom>
          <a:noFill/>
        </p:spPr>
      </p:pic>
      <p:pic>
        <p:nvPicPr>
          <p:cNvPr id="4" name="Picture 6" descr="http://im0-tub-ru.yandex.net/i?id=564533803-16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6800" y="1828800"/>
            <a:ext cx="1657350" cy="1657350"/>
          </a:xfrm>
          <a:prstGeom prst="rect">
            <a:avLst/>
          </a:prstGeom>
          <a:noFill/>
        </p:spPr>
      </p:pic>
      <p:pic>
        <p:nvPicPr>
          <p:cNvPr id="5" name="Picture 4" descr="http://im1-tub-ru.yandex.net/i?id=116463316-56-72&amp;n=21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228600" y="5080000"/>
            <a:ext cx="1485900" cy="2063750"/>
          </a:xfrm>
          <a:prstGeom prst="rect">
            <a:avLst/>
          </a:prstGeom>
          <a:noFill/>
        </p:spPr>
      </p:pic>
      <p:pic>
        <p:nvPicPr>
          <p:cNvPr id="6" name="Picture 2" descr="http://im7-tub-ru.yandex.net/i?id=295158458-32-72&amp;n=21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457200" y="2514600"/>
            <a:ext cx="1581150" cy="1581150"/>
          </a:xfrm>
          <a:prstGeom prst="rect">
            <a:avLst/>
          </a:prstGeom>
          <a:noFill/>
        </p:spPr>
      </p:pic>
      <p:pic>
        <p:nvPicPr>
          <p:cNvPr id="7" name="Picture 8" descr="http://im0-tub-ru.yandex.net/i?id=276382161-56-72&amp;n=21">
            <a:hlinkClick r:id="rId12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09600" y="3429000"/>
            <a:ext cx="1581150" cy="1581150"/>
          </a:xfrm>
          <a:prstGeom prst="rect">
            <a:avLst/>
          </a:prstGeom>
          <a:noFill/>
        </p:spPr>
      </p:pic>
      <p:pic>
        <p:nvPicPr>
          <p:cNvPr id="8" name="Picture 10" descr="http://im0-tub-ru.yandex.net/i?id=556981409-23-72&amp;n=21">
            <a:hlinkClick r:id="rId14"/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772400" y="914400"/>
            <a:ext cx="1371600" cy="1853514"/>
          </a:xfrm>
          <a:prstGeom prst="rect">
            <a:avLst/>
          </a:prstGeom>
          <a:noFill/>
        </p:spPr>
      </p:pic>
      <p:pic>
        <p:nvPicPr>
          <p:cNvPr id="9" name="Picture 14" descr="http://im3-tub-ru.yandex.net/i?id=70870523-30-72&amp;n=21">
            <a:hlinkClick r:id="rId16"/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696200" y="2819400"/>
            <a:ext cx="1828800" cy="1828800"/>
          </a:xfrm>
          <a:prstGeom prst="rect">
            <a:avLst/>
          </a:prstGeom>
          <a:noFill/>
        </p:spPr>
      </p:pic>
      <p:pic>
        <p:nvPicPr>
          <p:cNvPr id="10" name="Picture 12" descr="http://im4-tub-ru.yandex.net/i?id=225492950-02-72&amp;n=21">
            <a:hlinkClick r:id="rId18"/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001000" y="4495800"/>
            <a:ext cx="1308100" cy="1962150"/>
          </a:xfrm>
          <a:prstGeom prst="rect">
            <a:avLst/>
          </a:prstGeom>
          <a:noFill/>
        </p:spPr>
      </p:pic>
      <p:pic>
        <p:nvPicPr>
          <p:cNvPr id="47110" name="Picture 6" descr="http://netnotes.narod.ru/sbm/newyear/images/bar01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-228600" y="0"/>
            <a:ext cx="5029200" cy="304800"/>
          </a:xfrm>
          <a:prstGeom prst="rect">
            <a:avLst/>
          </a:prstGeom>
          <a:noFill/>
        </p:spPr>
      </p:pic>
      <p:pic>
        <p:nvPicPr>
          <p:cNvPr id="47112" name="Picture 8" descr="http://netnotes.narod.ru/sbm/newyear/images/bar01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4648200" y="0"/>
            <a:ext cx="5029200" cy="342900"/>
          </a:xfrm>
          <a:prstGeom prst="rect">
            <a:avLst/>
          </a:prstGeom>
          <a:noFill/>
        </p:spPr>
      </p:pic>
      <p:pic>
        <p:nvPicPr>
          <p:cNvPr id="9218" name="Picture 2" descr="Добро пожаловать на сайт!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030706" y="5580528"/>
            <a:ext cx="1483894" cy="1658472"/>
          </a:xfrm>
          <a:prstGeom prst="rect">
            <a:avLst/>
          </a:prstGeom>
          <a:noFill/>
        </p:spPr>
      </p:pic>
      <p:pic>
        <p:nvPicPr>
          <p:cNvPr id="9220" name="Picture 4" descr="Добро пожаловать на сайт!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514600" y="538234"/>
            <a:ext cx="838200" cy="1576316"/>
          </a:xfrm>
          <a:prstGeom prst="rect">
            <a:avLst/>
          </a:prstGeom>
          <a:noFill/>
        </p:spPr>
      </p:pic>
      <p:pic>
        <p:nvPicPr>
          <p:cNvPr id="9222" name="Picture 6" descr="Добро пожаловать на сайт!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7086600" y="5280831"/>
            <a:ext cx="990600" cy="1862919"/>
          </a:xfrm>
          <a:prstGeom prst="rect">
            <a:avLst/>
          </a:prstGeom>
          <a:noFill/>
        </p:spPr>
      </p:pic>
      <p:pic>
        <p:nvPicPr>
          <p:cNvPr id="9224" name="Picture 8" descr="Добро пожаловать на сайт!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6248400" y="777658"/>
            <a:ext cx="990600" cy="1736944"/>
          </a:xfrm>
          <a:prstGeom prst="rect">
            <a:avLst/>
          </a:prstGeom>
          <a:noFill/>
        </p:spPr>
      </p:pic>
      <p:pic>
        <p:nvPicPr>
          <p:cNvPr id="9226" name="Picture 10" descr="Барби">
            <a:hlinkClick r:id="rId24"/>
          </p:cNvPr>
          <p:cNvPicPr>
            <a:picLocks noChangeAspect="1" noChangeArrowheads="1" noCrop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6858000" y="2514600"/>
            <a:ext cx="1132875" cy="1514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7" name="AutoShape 37"/>
          <p:cNvSpPr>
            <a:spLocks noChangeArrowheads="1"/>
          </p:cNvSpPr>
          <p:nvPr/>
        </p:nvSpPr>
        <p:spPr bwMode="auto">
          <a:xfrm rot="1261379">
            <a:off x="5364163" y="3357563"/>
            <a:ext cx="1058862" cy="1254125"/>
          </a:xfrm>
          <a:custGeom>
            <a:avLst/>
            <a:gdLst>
              <a:gd name="T0" fmla="*/ 848364 w 21600"/>
              <a:gd name="T1" fmla="*/ 0 h 21600"/>
              <a:gd name="T2" fmla="*/ 637866 w 21600"/>
              <a:gd name="T3" fmla="*/ 0 h 21600"/>
              <a:gd name="T4" fmla="*/ 0 w 21600"/>
              <a:gd name="T5" fmla="*/ 755494 h 21600"/>
              <a:gd name="T6" fmla="*/ 0 w 21600"/>
              <a:gd name="T7" fmla="*/ 1004810 h 21600"/>
              <a:gd name="T8" fmla="*/ 0 w 21600"/>
              <a:gd name="T9" fmla="*/ 1254125 h 21600"/>
              <a:gd name="T10" fmla="*/ 439036 w 21600"/>
              <a:gd name="T11" fmla="*/ 1039995 h 21600"/>
              <a:gd name="T12" fmla="*/ 878071 w 21600"/>
              <a:gd name="T13" fmla="*/ 519997 h 21600"/>
              <a:gd name="T14" fmla="*/ 1058862 w 21600"/>
              <a:gd name="T15" fmla="*/ 0 h 21600"/>
              <a:gd name="T16" fmla="*/ 17694720 60000 65536"/>
              <a:gd name="T17" fmla="*/ 11796480 60000 65536"/>
              <a:gd name="T18" fmla="*/ 17694720 60000 65536"/>
              <a:gd name="T19" fmla="*/ 11796480 60000 65536"/>
              <a:gd name="T20" fmla="*/ 5898240 60000 65536"/>
              <a:gd name="T21" fmla="*/ 5898240 60000 65536"/>
              <a:gd name="T22" fmla="*/ 0 60000 65536"/>
              <a:gd name="T23" fmla="*/ 0 60000 65536"/>
              <a:gd name="T24" fmla="*/ 0 w 21600"/>
              <a:gd name="T25" fmla="*/ 16700 h 21600"/>
              <a:gd name="T26" fmla="*/ 17912 w 21600"/>
              <a:gd name="T27" fmla="*/ 17912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7306" y="0"/>
                </a:moveTo>
                <a:lnTo>
                  <a:pt x="13012" y="0"/>
                </a:lnTo>
                <a:lnTo>
                  <a:pt x="16700" y="0"/>
                </a:lnTo>
                <a:lnTo>
                  <a:pt x="16700" y="16700"/>
                </a:lnTo>
                <a:lnTo>
                  <a:pt x="0" y="16700"/>
                </a:lnTo>
                <a:lnTo>
                  <a:pt x="0" y="13012"/>
                </a:lnTo>
                <a:lnTo>
                  <a:pt x="0" y="17306"/>
                </a:lnTo>
                <a:lnTo>
                  <a:pt x="0" y="21600"/>
                </a:lnTo>
                <a:lnTo>
                  <a:pt x="0" y="17912"/>
                </a:lnTo>
                <a:lnTo>
                  <a:pt x="17912" y="17912"/>
                </a:lnTo>
                <a:lnTo>
                  <a:pt x="17912" y="0"/>
                </a:lnTo>
                <a:lnTo>
                  <a:pt x="21600" y="0"/>
                </a:lnTo>
                <a:close/>
              </a:path>
            </a:pathLst>
          </a:cu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76" name="AutoShape 36"/>
          <p:cNvSpPr>
            <a:spLocks noChangeArrowheads="1"/>
          </p:cNvSpPr>
          <p:nvPr/>
        </p:nvSpPr>
        <p:spPr bwMode="auto">
          <a:xfrm rot="2333782" flipH="1" flipV="1">
            <a:off x="2051050" y="3141663"/>
            <a:ext cx="1173163" cy="1338262"/>
          </a:xfrm>
          <a:custGeom>
            <a:avLst/>
            <a:gdLst>
              <a:gd name="T0" fmla="*/ 939943 w 21600"/>
              <a:gd name="T1" fmla="*/ 0 h 21600"/>
              <a:gd name="T2" fmla="*/ 706722 w 21600"/>
              <a:gd name="T3" fmla="*/ 0 h 21600"/>
              <a:gd name="T4" fmla="*/ 0 w 21600"/>
              <a:gd name="T5" fmla="*/ 806179 h 21600"/>
              <a:gd name="T6" fmla="*/ 0 w 21600"/>
              <a:gd name="T7" fmla="*/ 1072221 h 21600"/>
              <a:gd name="T8" fmla="*/ 0 w 21600"/>
              <a:gd name="T9" fmla="*/ 1338262 h 21600"/>
              <a:gd name="T10" fmla="*/ 486428 w 21600"/>
              <a:gd name="T11" fmla="*/ 1109766 h 21600"/>
              <a:gd name="T12" fmla="*/ 972856 w 21600"/>
              <a:gd name="T13" fmla="*/ 554883 h 21600"/>
              <a:gd name="T14" fmla="*/ 1173163 w 21600"/>
              <a:gd name="T15" fmla="*/ 0 h 21600"/>
              <a:gd name="T16" fmla="*/ 17694720 60000 65536"/>
              <a:gd name="T17" fmla="*/ 11796480 60000 65536"/>
              <a:gd name="T18" fmla="*/ 17694720 60000 65536"/>
              <a:gd name="T19" fmla="*/ 11796480 60000 65536"/>
              <a:gd name="T20" fmla="*/ 5898240 60000 65536"/>
              <a:gd name="T21" fmla="*/ 5898240 60000 65536"/>
              <a:gd name="T22" fmla="*/ 0 60000 65536"/>
              <a:gd name="T23" fmla="*/ 0 60000 65536"/>
              <a:gd name="T24" fmla="*/ 0 w 21600"/>
              <a:gd name="T25" fmla="*/ 16700 h 21600"/>
              <a:gd name="T26" fmla="*/ 17912 w 21600"/>
              <a:gd name="T27" fmla="*/ 17912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7306" y="0"/>
                </a:moveTo>
                <a:lnTo>
                  <a:pt x="13012" y="0"/>
                </a:lnTo>
                <a:lnTo>
                  <a:pt x="16700" y="0"/>
                </a:lnTo>
                <a:lnTo>
                  <a:pt x="16700" y="16700"/>
                </a:lnTo>
                <a:lnTo>
                  <a:pt x="0" y="16700"/>
                </a:lnTo>
                <a:lnTo>
                  <a:pt x="0" y="13012"/>
                </a:lnTo>
                <a:lnTo>
                  <a:pt x="0" y="17306"/>
                </a:lnTo>
                <a:lnTo>
                  <a:pt x="0" y="21600"/>
                </a:lnTo>
                <a:lnTo>
                  <a:pt x="0" y="17912"/>
                </a:lnTo>
                <a:lnTo>
                  <a:pt x="17912" y="17912"/>
                </a:lnTo>
                <a:lnTo>
                  <a:pt x="17912" y="0"/>
                </a:lnTo>
                <a:lnTo>
                  <a:pt x="21600" y="0"/>
                </a:lnTo>
                <a:close/>
              </a:path>
            </a:pathLst>
          </a:cu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42" name="Oval 2"/>
          <p:cNvSpPr>
            <a:spLocks noChangeArrowheads="1"/>
          </p:cNvSpPr>
          <p:nvPr/>
        </p:nvSpPr>
        <p:spPr bwMode="auto">
          <a:xfrm>
            <a:off x="2987675" y="3284538"/>
            <a:ext cx="2736850" cy="2160587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43" name="Oval 3"/>
          <p:cNvSpPr>
            <a:spLocks noChangeArrowheads="1"/>
          </p:cNvSpPr>
          <p:nvPr/>
        </p:nvSpPr>
        <p:spPr bwMode="auto">
          <a:xfrm>
            <a:off x="3492500" y="2060575"/>
            <a:ext cx="1727200" cy="1368425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0248" name="Picture 8" descr="sne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179388" y="5516563"/>
            <a:ext cx="104140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9" descr="sn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179388" y="3933825"/>
            <a:ext cx="793750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10" descr="sne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179388" y="1700213"/>
            <a:ext cx="1065212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Picture 11" descr="sn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179388" y="188913"/>
            <a:ext cx="75565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2" name="Picture 12" descr="sne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1979613" y="188913"/>
            <a:ext cx="1103312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3" name="Picture 13" descr="sne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4140200" y="188913"/>
            <a:ext cx="8143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4" name="Picture 14" descr="sne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5940425" y="188913"/>
            <a:ext cx="1103313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5" name="Picture 15" descr="sne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8243888" y="188913"/>
            <a:ext cx="728662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7" name="Picture 17" descr="sne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7885113" y="1773238"/>
            <a:ext cx="1065212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8" name="Picture 18" descr="sn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8172450" y="3933825"/>
            <a:ext cx="793750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9" name="Picture 19" descr="sne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7885113" y="5445125"/>
            <a:ext cx="1068387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0" name="Picture 20" descr="sne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6227763" y="5734050"/>
            <a:ext cx="79057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1" name="Picture 21" descr="sne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4211638" y="5445125"/>
            <a:ext cx="1068387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2" name="Picture 22" descr="sne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2195513" y="5734050"/>
            <a:ext cx="8540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3" name="Picture 33" descr="varezki2_resiz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933"/>
          <a:stretch>
            <a:fillRect/>
          </a:stretch>
        </p:blipFill>
        <p:spPr bwMode="auto">
          <a:xfrm rot="-8340417">
            <a:off x="1349375" y="3451225"/>
            <a:ext cx="99377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4" name="Picture 34" descr="varezki2_resiz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599"/>
          <a:stretch>
            <a:fillRect/>
          </a:stretch>
        </p:blipFill>
        <p:spPr bwMode="auto">
          <a:xfrm rot="1798119">
            <a:off x="6149975" y="2566988"/>
            <a:ext cx="104457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8" name="Oval 38"/>
          <p:cNvSpPr>
            <a:spLocks noChangeArrowheads="1"/>
          </p:cNvSpPr>
          <p:nvPr/>
        </p:nvSpPr>
        <p:spPr bwMode="auto">
          <a:xfrm rot="830955">
            <a:off x="2913063" y="5183188"/>
            <a:ext cx="1150937" cy="503237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79" name="Oval 39"/>
          <p:cNvSpPr>
            <a:spLocks noChangeArrowheads="1"/>
          </p:cNvSpPr>
          <p:nvPr/>
        </p:nvSpPr>
        <p:spPr bwMode="auto">
          <a:xfrm rot="-665123">
            <a:off x="4795838" y="5176838"/>
            <a:ext cx="1146175" cy="504825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80" name="Oval 40"/>
          <p:cNvSpPr>
            <a:spLocks noChangeArrowheads="1"/>
          </p:cNvSpPr>
          <p:nvPr/>
        </p:nvSpPr>
        <p:spPr bwMode="auto">
          <a:xfrm>
            <a:off x="3995738" y="2420938"/>
            <a:ext cx="287337" cy="2873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81" name="Oval 41"/>
          <p:cNvSpPr>
            <a:spLocks noChangeArrowheads="1"/>
          </p:cNvSpPr>
          <p:nvPr/>
        </p:nvSpPr>
        <p:spPr bwMode="auto">
          <a:xfrm>
            <a:off x="4572000" y="2349500"/>
            <a:ext cx="287338" cy="2873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83" name="AutoShape 43"/>
          <p:cNvSpPr>
            <a:spLocks noChangeArrowheads="1"/>
          </p:cNvSpPr>
          <p:nvPr/>
        </p:nvSpPr>
        <p:spPr bwMode="auto">
          <a:xfrm rot="-5759440">
            <a:off x="4432301" y="2776537"/>
            <a:ext cx="209550" cy="504825"/>
          </a:xfrm>
          <a:prstGeom prst="moon">
            <a:avLst>
              <a:gd name="adj" fmla="val 3881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0267" name="Picture 27" descr="1198423906_0lik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</a:blip>
          <a:srcRect t="27179" r="54167" b="36531"/>
          <a:stretch>
            <a:fillRect/>
          </a:stretch>
        </p:blipFill>
        <p:spPr bwMode="auto">
          <a:xfrm rot="-745644">
            <a:off x="2840038" y="812800"/>
            <a:ext cx="2519362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5" name="Picture 45" descr="sne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1187450" y="765175"/>
            <a:ext cx="72866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6" name="Picture 46" descr="sne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6300788" y="1196975"/>
            <a:ext cx="728662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7" name="Picture 47" descr="sne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1835150" y="1989138"/>
            <a:ext cx="728663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8" name="Picture 48" descr="sne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4356100" y="260350"/>
            <a:ext cx="72866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9" name="Picture 49" descr="sne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468313" y="3860800"/>
            <a:ext cx="728662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0" name="Picture 50" descr="sne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7812088" y="1989138"/>
            <a:ext cx="728662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1" name="Picture 51" descr="sne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6948488" y="3789363"/>
            <a:ext cx="728662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2" name="AutoShape 42"/>
          <p:cNvSpPr>
            <a:spLocks noChangeArrowheads="1"/>
          </p:cNvSpPr>
          <p:nvPr/>
        </p:nvSpPr>
        <p:spPr bwMode="auto">
          <a:xfrm rot="4163096">
            <a:off x="4739481" y="2097882"/>
            <a:ext cx="288925" cy="1081088"/>
          </a:xfrm>
          <a:prstGeom prst="triangle">
            <a:avLst>
              <a:gd name="adj" fmla="val 100000"/>
            </a:avLst>
          </a:prstGeom>
          <a:gradFill rotWithShape="1">
            <a:gsLst>
              <a:gs pos="0">
                <a:srgbClr val="FF6600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0292" name="Picture 52">
            <a:hlinkClick r:id="" action="ppaction://media"/>
          </p:cNvPr>
          <p:cNvPicPr>
            <a:picLocks noRot="1" noChangeAspect="1" noChangeArrowheads="1"/>
          </p:cNvPicPr>
          <p:nvPr>
            <a:wavAudioFile r:embed="rId1" name="спорт.wav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7596188" y="62372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2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3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3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4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26" presetID="10" presetClass="entr" presetSubtype="0" repeatCount="4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1000"/>
                            </p:stCondLst>
                            <p:childTnLst>
                              <p:par>
                                <p:cTn id="1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5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37" presetID="1" presetClass="path" presetSubtype="0" repeatCount="300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1042 C 0.10816 -0.01042 0.19687 0.10231 0.19687 0.2412 C 0.19687 0.38009 0.10816 0.49352 -0.00035 0.49352 C -0.10868 0.49352 -0.19688 0.38009 -0.19688 0.2412 C -0.19688 0.10231 -0.10868 -0.01042 -0.00035 -0.01042 Z " pathEditMode="relative" rAng="0" ptsTypes="fffff">
                                      <p:cBhvr>
                                        <p:cTn id="138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5" presetID="10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9" presetID="10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0000"/>
                            </p:stCondLst>
                            <p:childTnLst>
                              <p:par>
                                <p:cTn id="17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1000" fill="hold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1000" fill="hold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10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15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2000"/>
                            </p:stCondLst>
                            <p:childTnLst>
                              <p:par>
                                <p:cTn id="18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1000" fill="hold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1000" fill="hold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3000"/>
                            </p:stCondLst>
                            <p:childTnLst>
                              <p:par>
                                <p:cTn id="188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10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10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45000"/>
                            </p:stCondLst>
                            <p:childTnLst>
                              <p:par>
                                <p:cTn id="200" presetID="8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1" dur="1000" fill="hold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480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1" dur="2000" fill="hold"/>
                                        <p:tgtEl>
                                          <p:spTgt spid="102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0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0" fill="hold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0" fill="hold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0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0" fill="hold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0" fill="hold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0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0" fill="hold"/>
                                        <p:tgtEl>
                                          <p:spTgt spid="10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0" fill="hold"/>
                                        <p:tgtEl>
                                          <p:spTgt spid="10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0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0" fill="hold"/>
                                        <p:tgtEl>
                                          <p:spTgt spid="10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0" fill="hold"/>
                                        <p:tgtEl>
                                          <p:spTgt spid="10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0" fill="hold"/>
                                        <p:tgtEl>
                                          <p:spTgt spid="10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0" fill="hold"/>
                                        <p:tgtEl>
                                          <p:spTgt spid="10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3000"/>
                            </p:stCondLst>
                            <p:childTnLst>
                              <p:par>
                                <p:cTn id="255" presetID="1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86 -0.09236 C 0.03455 -0.12477 0.10677 -0.08125 0.13125 0.00486 C 0.15556 0.09074 0.12292 0.18703 0.05833 0.21967 C -0.00608 0.25208 -0.0783 0.20856 -0.10278 0.12245 C -0.12708 0.03657 -0.09444 -0.05973 -0.02986 -0.09236 Z " pathEditMode="relative" rAng="-1238949" ptsTypes="fffff">
                                      <p:cBhvr>
                                        <p:cTn id="256" dur="2000" fill="hold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" y="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57000"/>
                            </p:stCondLst>
                            <p:childTnLst>
                              <p:par>
                                <p:cTn id="258" presetID="1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C 0.05347 -0.05833 0.13229 -0.04769 0.17569 0.02338 C 0.21927 0.09468 0.21146 0.19977 0.15798 0.25787 C 0.10503 0.31597 0.02604 0.30532 -0.01771 0.23426 C -0.06129 0.16319 -0.05313 0.0581 2.5E-6 7.40741E-7 Z " pathEditMode="relative" rAng="-2351964" ptsTypes="fffff">
                                      <p:cBhvr>
                                        <p:cTn id="259" dur="20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1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61000"/>
                            </p:stCondLst>
                            <p:childTnLst>
                              <p:par>
                                <p:cTn id="2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81481E-6 L 1.38889E-6 0.64051 " pathEditMode="relative" rAng="0" ptsTypes="AA">
                                      <p:cBhvr>
                                        <p:cTn id="262" dur="1000" fill="hold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62000"/>
                            </p:stCondLst>
                            <p:childTnLst>
                              <p:par>
                                <p:cTn id="2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037E-6 L 0.05469 0.60047 " pathEditMode="relative" rAng="0" ptsTypes="AA">
                                      <p:cBhvr>
                                        <p:cTn id="265" dur="10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63000"/>
                            </p:stCondLst>
                            <p:childTnLst>
                              <p:par>
                                <p:cTn id="2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03976 0.77917 " pathEditMode="relative" rAng="0" ptsTypes="AA">
                                      <p:cBhvr>
                                        <p:cTn id="268" dur="1000" fill="hold"/>
                                        <p:tgtEl>
                                          <p:spTgt spid="10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" y="3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64000"/>
                            </p:stCondLst>
                            <p:childTnLst>
                              <p:par>
                                <p:cTn id="27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07407E-6 L -0.00034 0.19097 " pathEditMode="relative" rAng="0" ptsTypes="AA">
                                      <p:cBhvr>
                                        <p:cTn id="271" dur="1000" fill="hold"/>
                                        <p:tgtEl>
                                          <p:spTgt spid="10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65000"/>
                            </p:stCondLst>
                            <p:childTnLst>
                              <p:par>
                                <p:cTn id="27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07407E-6 L 0.11788 0.55856 " pathEditMode="relative" rAng="0" ptsTypes="AA">
                                      <p:cBhvr>
                                        <p:cTn id="274" dur="1000" fill="hold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" y="2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66000"/>
                            </p:stCondLst>
                            <p:childTnLst>
                              <p:par>
                                <p:cTn id="27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7407E-6 L -0.31528 0.55856 " pathEditMode="relative" rAng="0" ptsTypes="AA">
                                      <p:cBhvr>
                                        <p:cTn id="277" dur="1000" fill="hold"/>
                                        <p:tgtEl>
                                          <p:spTgt spid="10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" y="2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67000"/>
                            </p:stCondLst>
                            <p:childTnLst>
                              <p:par>
                                <p:cTn id="2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2.59259E-6 L 0.0783 0.22269 " pathEditMode="relative" rAng="0" ptsTypes="AA">
                                      <p:cBhvr>
                                        <p:cTn id="280" dur="10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8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92"/>
                </p:tgtEl>
              </p:cMediaNode>
            </p:audio>
          </p:childTnLst>
        </p:cTn>
      </p:par>
    </p:tnLst>
    <p:bldLst>
      <p:bldP spid="10277" grpId="0" animBg="1"/>
      <p:bldP spid="10276" grpId="0" animBg="1"/>
      <p:bldP spid="10242" grpId="0" animBg="1"/>
      <p:bldP spid="10242" grpId="1" animBg="1"/>
      <p:bldP spid="10242" grpId="2" animBg="1"/>
      <p:bldP spid="10243" grpId="0" animBg="1"/>
      <p:bldP spid="10243" grpId="1" animBg="1"/>
      <p:bldP spid="10243" grpId="2" animBg="1"/>
      <p:bldP spid="10278" grpId="0" animBg="1"/>
      <p:bldP spid="10279" grpId="0" animBg="1"/>
      <p:bldP spid="10280" grpId="0" animBg="1"/>
      <p:bldP spid="10281" grpId="0" animBg="1"/>
      <p:bldP spid="10283" grpId="0" animBg="1"/>
      <p:bldP spid="10283" grpId="1" animBg="1"/>
      <p:bldP spid="1028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g1.labirint.ru/books/261974/scrn_big_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http://detsad-kitty.ru/templates/Default/images/disney1322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5200" y="5257800"/>
            <a:ext cx="1295400" cy="1295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324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На прогулке бегуны одинаковой длины</a:t>
            </a:r>
            <a:br>
              <a:rPr lang="ru-RU" sz="2400" dirty="0" smtClean="0"/>
            </a:br>
            <a:r>
              <a:rPr lang="ru-RU" sz="2400" dirty="0" smtClean="0"/>
              <a:t>Через луг бегут к березке, тянут две полоски.</a:t>
            </a:r>
            <a:endParaRPr lang="ru-RU" sz="24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800" y="304800"/>
            <a:ext cx="2357438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743200"/>
            <a:ext cx="24288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1447800"/>
            <a:ext cx="525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Два коня у меня, два коня.</a:t>
            </a:r>
            <a:br>
              <a:rPr lang="ru-RU" sz="2400" dirty="0" smtClean="0"/>
            </a:br>
            <a:r>
              <a:rPr lang="ru-RU" sz="2400" dirty="0" smtClean="0"/>
              <a:t>По воде они возят меня.</a:t>
            </a:r>
            <a:br>
              <a:rPr lang="ru-RU" sz="2400" dirty="0" smtClean="0"/>
            </a:br>
            <a:r>
              <a:rPr lang="ru-RU" sz="2400" dirty="0" smtClean="0"/>
              <a:t>А вода тверда, словно каменная!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76600" y="3105835"/>
            <a:ext cx="563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Всё лето стояли, зимы ожидали.</a:t>
            </a:r>
            <a:br>
              <a:rPr lang="ru-RU" sz="2400" dirty="0" smtClean="0"/>
            </a:br>
            <a:r>
              <a:rPr lang="ru-RU" sz="2400" dirty="0" smtClean="0"/>
              <a:t>Дождались поры — помчались с горы.</a:t>
            </a:r>
            <a:endParaRPr lang="ru-RU" sz="2400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4500563"/>
            <a:ext cx="242887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28625" y="188913"/>
            <a:ext cx="8229600" cy="1727200"/>
          </a:xfrm>
        </p:spPr>
        <p:txBody>
          <a:bodyPr>
            <a:normAutofit/>
          </a:bodyPr>
          <a:lstStyle/>
          <a:p>
            <a:pPr algn="l"/>
            <a:r>
              <a:rPr lang="ru-RU" altLang="ru-RU" sz="1400" dirty="0" smtClean="0">
                <a:solidFill>
                  <a:srgbClr val="000099"/>
                </a:solidFill>
              </a:rPr>
              <a:t> посмотрите на картинку – загадку, назовите, нарисованные предметы и скажите, какого предмета не хватает? (если ответите правильно - появится недостающая картинка, если нет – подумайте ещё!) </a:t>
            </a:r>
            <a:br>
              <a:rPr lang="ru-RU" altLang="ru-RU" sz="1400" dirty="0" smtClean="0">
                <a:solidFill>
                  <a:srgbClr val="000099"/>
                </a:solidFill>
              </a:rPr>
            </a:br>
            <a:r>
              <a:rPr lang="ru-RU" altLang="ru-RU" sz="1400" b="1" dirty="0" smtClean="0"/>
              <a:t/>
            </a:r>
            <a:br>
              <a:rPr lang="ru-RU" altLang="ru-RU" sz="1400" b="1" dirty="0" smtClean="0"/>
            </a:br>
            <a:r>
              <a:rPr lang="ru-RU" altLang="ru-RU" sz="1400" b="1" dirty="0" smtClean="0"/>
              <a:t>	</a:t>
            </a:r>
          </a:p>
        </p:txBody>
      </p:sp>
      <p:graphicFrame>
        <p:nvGraphicFramePr>
          <p:cNvPr id="6148" name="Group 4"/>
          <p:cNvGraphicFramePr>
            <a:graphicFrameLocks noGrp="1"/>
          </p:cNvGraphicFramePr>
          <p:nvPr/>
        </p:nvGraphicFramePr>
        <p:xfrm>
          <a:off x="685800" y="1676400"/>
          <a:ext cx="7527925" cy="5181601"/>
        </p:xfrm>
        <a:graphic>
          <a:graphicData uri="http://schemas.openxmlformats.org/drawingml/2006/table">
            <a:tbl>
              <a:tblPr/>
              <a:tblGrid>
                <a:gridCol w="2510693"/>
                <a:gridCol w="2593688"/>
                <a:gridCol w="2423544"/>
              </a:tblGrid>
              <a:tr h="17319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76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19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37" name="Picture 22" descr="снежин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676400"/>
            <a:ext cx="2514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8" name="Picture 23" descr="санк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429000"/>
            <a:ext cx="2514600" cy="1752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9" name="Picture 24" descr="снегови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5217646"/>
            <a:ext cx="2373279" cy="1640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0" name="Picture 25" descr="санк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1676400"/>
            <a:ext cx="2438400" cy="1751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1" name="Picture 26" descr="снегови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3464859"/>
            <a:ext cx="2438400" cy="1632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2" name="Picture 27" descr="снежин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5130800"/>
            <a:ext cx="25908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3" name="Picture 28" descr="снежин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3429000"/>
            <a:ext cx="22860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4" name="Picture 29" descr="снегови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1676400"/>
            <a:ext cx="242543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5" name="Picture 30" descr="знак вопрос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1200" y="5181601"/>
            <a:ext cx="2362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60" descr="санк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6653" y="5181600"/>
            <a:ext cx="223702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715962"/>
          </a:xfrm>
        </p:spPr>
        <p:txBody>
          <a:bodyPr/>
          <a:lstStyle/>
          <a:p>
            <a:r>
              <a:rPr lang="ru-RU" altLang="ru-RU" sz="1800" b="1" dirty="0" smtClean="0">
                <a:solidFill>
                  <a:srgbClr val="CC0000"/>
                </a:solidFill>
              </a:rPr>
              <a:t> Дидактическая игра «Добавь словечко» </a:t>
            </a:r>
            <a:br>
              <a:rPr lang="ru-RU" altLang="ru-RU" sz="1800" b="1" dirty="0" smtClean="0">
                <a:solidFill>
                  <a:srgbClr val="CC0000"/>
                </a:solidFill>
              </a:rPr>
            </a:br>
            <a:endParaRPr lang="ru-RU" altLang="ru-RU" sz="1800" b="1" dirty="0" smtClean="0">
              <a:solidFill>
                <a:srgbClr val="CC0000"/>
              </a:solidFill>
            </a:endParaRPr>
          </a:p>
        </p:txBody>
      </p:sp>
      <p:pic>
        <p:nvPicPr>
          <p:cNvPr id="11268" name="Picture 4" descr="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295400"/>
            <a:ext cx="1915234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 descr="12027541263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1524000"/>
            <a:ext cx="1728788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 descr="00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5334000"/>
            <a:ext cx="2229276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 descr="ai-petri_5_lk_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52541" y="1371601"/>
            <a:ext cx="198626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 descr="248945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4399" y="3581400"/>
            <a:ext cx="211974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Picture 12" descr="dsc_036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57800" y="5300663"/>
            <a:ext cx="1858963" cy="1657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7" name="Picture 13" descr="Копия 0_a092_46b7c21d_XL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42224" y="5300663"/>
            <a:ext cx="1601776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0" y="914400"/>
            <a:ext cx="3157538" cy="646331"/>
          </a:xfrm>
          <a:prstGeom prst="rect">
            <a:avLst/>
          </a:prstGeom>
          <a:noFill/>
          <a:ln w="63500" cap="rnd">
            <a:noFill/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CC0000"/>
                </a:solidFill>
              </a:rPr>
              <a:t>   </a:t>
            </a:r>
            <a:r>
              <a:rPr lang="ru-RU" altLang="ru-RU" b="1" dirty="0"/>
              <a:t>Пришла холодная … </a:t>
            </a:r>
            <a:br>
              <a:rPr lang="ru-RU" altLang="ru-RU" b="1" dirty="0"/>
            </a:br>
            <a:endParaRPr lang="ru-RU" altLang="ru-RU" b="1" dirty="0"/>
          </a:p>
        </p:txBody>
      </p:sp>
      <p:sp>
        <p:nvSpPr>
          <p:cNvPr id="11279" name="Rectangle 15"/>
          <p:cNvSpPr>
            <a:spLocks noChangeArrowheads="1"/>
          </p:cNvSpPr>
          <p:nvPr/>
        </p:nvSpPr>
        <p:spPr bwMode="auto">
          <a:xfrm>
            <a:off x="3810000" y="838200"/>
            <a:ext cx="2590800" cy="369332"/>
          </a:xfrm>
          <a:prstGeom prst="rect">
            <a:avLst/>
          </a:prstGeom>
          <a:noFill/>
          <a:ln w="63500" cap="rnd">
            <a:noFill/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altLang="ru-RU" b="1" dirty="0"/>
              <a:t>Часто идёт …</a:t>
            </a:r>
          </a:p>
        </p:txBody>
      </p:sp>
      <p:sp>
        <p:nvSpPr>
          <p:cNvPr id="11280" name="Rectangle 16"/>
          <p:cNvSpPr>
            <a:spLocks noChangeArrowheads="1"/>
          </p:cNvSpPr>
          <p:nvPr/>
        </p:nvSpPr>
        <p:spPr bwMode="auto">
          <a:xfrm>
            <a:off x="0" y="5691664"/>
            <a:ext cx="3047999" cy="369332"/>
          </a:xfrm>
          <a:prstGeom prst="rect">
            <a:avLst/>
          </a:prstGeom>
          <a:noFill/>
          <a:ln w="63500" cap="rnd">
            <a:noFill/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altLang="ru-RU" b="1" dirty="0"/>
              <a:t>Деревья стоят…</a:t>
            </a:r>
          </a:p>
        </p:txBody>
      </p:sp>
      <p:sp>
        <p:nvSpPr>
          <p:cNvPr id="11281" name="Rectangle 17"/>
          <p:cNvSpPr>
            <a:spLocks noChangeArrowheads="1"/>
          </p:cNvSpPr>
          <p:nvPr/>
        </p:nvSpPr>
        <p:spPr bwMode="auto">
          <a:xfrm>
            <a:off x="6705600" y="914400"/>
            <a:ext cx="2286000" cy="369332"/>
          </a:xfrm>
          <a:prstGeom prst="rect">
            <a:avLst/>
          </a:prstGeom>
          <a:noFill/>
          <a:ln w="63500" cap="rnd">
            <a:noFill/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altLang="ru-RU" b="1" dirty="0"/>
              <a:t>   Земля покрыта…</a:t>
            </a:r>
          </a:p>
        </p:txBody>
      </p:sp>
      <p:sp>
        <p:nvSpPr>
          <p:cNvPr id="11282" name="Rectangle 18"/>
          <p:cNvSpPr>
            <a:spLocks noChangeArrowheads="1"/>
          </p:cNvSpPr>
          <p:nvPr/>
        </p:nvSpPr>
        <p:spPr bwMode="auto">
          <a:xfrm>
            <a:off x="685800" y="3141663"/>
            <a:ext cx="7391399" cy="369332"/>
          </a:xfrm>
          <a:prstGeom prst="rect">
            <a:avLst/>
          </a:prstGeom>
          <a:noFill/>
          <a:ln w="63500" cap="rnd">
            <a:noFill/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CC0000"/>
                </a:solidFill>
              </a:rPr>
              <a:t>   </a:t>
            </a:r>
            <a:r>
              <a:rPr lang="ru-RU" altLang="ru-RU" b="1" dirty="0"/>
              <a:t>Реки и озёра покрыты…</a:t>
            </a:r>
          </a:p>
        </p:txBody>
      </p:sp>
      <p:sp>
        <p:nvSpPr>
          <p:cNvPr id="11283" name="Rectangle 19"/>
          <p:cNvSpPr>
            <a:spLocks noChangeArrowheads="1"/>
          </p:cNvSpPr>
          <p:nvPr/>
        </p:nvSpPr>
        <p:spPr bwMode="auto">
          <a:xfrm>
            <a:off x="6324600" y="3581400"/>
            <a:ext cx="2590800" cy="369332"/>
          </a:xfrm>
          <a:prstGeom prst="rect">
            <a:avLst/>
          </a:prstGeom>
          <a:noFill/>
          <a:ln w="63500" cap="rnd">
            <a:noFill/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CC0000"/>
                </a:solidFill>
              </a:rPr>
              <a:t>         </a:t>
            </a:r>
            <a:r>
              <a:rPr lang="ru-RU" altLang="ru-RU" b="1" dirty="0" smtClean="0"/>
              <a:t>Дети </a:t>
            </a:r>
            <a:r>
              <a:rPr lang="ru-RU" altLang="ru-RU" b="1" dirty="0"/>
              <a:t>одеваются…</a:t>
            </a:r>
          </a:p>
        </p:txBody>
      </p:sp>
      <p:sp>
        <p:nvSpPr>
          <p:cNvPr id="11284" name="Rectangle 20"/>
          <p:cNvSpPr>
            <a:spLocks noChangeArrowheads="1"/>
          </p:cNvSpPr>
          <p:nvPr/>
        </p:nvSpPr>
        <p:spPr bwMode="auto">
          <a:xfrm>
            <a:off x="5435600" y="1557338"/>
            <a:ext cx="357790" cy="369332"/>
          </a:xfrm>
          <a:prstGeom prst="rect">
            <a:avLst/>
          </a:prstGeom>
          <a:noFill/>
          <a:ln w="63500" cap="rnd">
            <a:noFill/>
            <a:prstDash val="sysDot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11285" name="Rectangle 21"/>
          <p:cNvSpPr>
            <a:spLocks noChangeArrowheads="1"/>
          </p:cNvSpPr>
          <p:nvPr/>
        </p:nvSpPr>
        <p:spPr bwMode="auto">
          <a:xfrm>
            <a:off x="5435600" y="3141663"/>
            <a:ext cx="646331" cy="369332"/>
          </a:xfrm>
          <a:prstGeom prst="rect">
            <a:avLst/>
          </a:prstGeom>
          <a:noFill/>
          <a:ln w="63500" cap="rnd">
            <a:noFill/>
            <a:prstDash val="sysDot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chemeClr val="tx2"/>
                </a:solidFill>
              </a:rPr>
              <a:t>        </a:t>
            </a:r>
          </a:p>
        </p:txBody>
      </p:sp>
      <p:sp>
        <p:nvSpPr>
          <p:cNvPr id="11286" name="Rectangle 22"/>
          <p:cNvSpPr>
            <a:spLocks noChangeArrowheads="1"/>
          </p:cNvSpPr>
          <p:nvPr/>
        </p:nvSpPr>
        <p:spPr bwMode="auto">
          <a:xfrm>
            <a:off x="6629400" y="3962400"/>
            <a:ext cx="2514600" cy="369332"/>
          </a:xfrm>
          <a:prstGeom prst="rect">
            <a:avLst/>
          </a:prstGeom>
          <a:noFill/>
          <a:ln w="63500" cap="rnd">
            <a:noFill/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chemeClr val="tx2"/>
                </a:solidFill>
              </a:rPr>
              <a:t>             </a:t>
            </a:r>
            <a:r>
              <a:rPr lang="ru-RU" altLang="ru-RU" b="1" dirty="0"/>
              <a:t>… строят …</a:t>
            </a:r>
          </a:p>
        </p:txBody>
      </p:sp>
      <p:pic>
        <p:nvPicPr>
          <p:cNvPr id="23" name="Рисунок 22" descr="http://kokorevo.ru/assets/images/photo2/pic4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14800" y="3276600"/>
            <a:ext cx="2286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2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2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27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12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12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12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12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g53.mycdn.me/getImage?photoId=546669324069&amp;photoType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1321" y="0"/>
            <a:ext cx="977532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идактический материал на тему - Зимние виды спорт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-30861"/>
            <a:ext cx="5467350" cy="68888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.go2load.com/photo/01/NewYearEveWalls/NewYearEveWalls_go2load_pic0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0" y="-136525"/>
            <a:ext cx="15240000" cy="11430000"/>
          </a:xfrm>
          <a:prstGeom prst="rect">
            <a:avLst/>
          </a:prstGeom>
          <a:noFill/>
        </p:spPr>
      </p:pic>
      <p:pic>
        <p:nvPicPr>
          <p:cNvPr id="5" name="Picture 15" descr="http://oxun.ge/uploads/posts/2011-01/1294827422_file23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4286232"/>
            <a:ext cx="1657362" cy="2571768"/>
          </a:xfrm>
          <a:prstGeom prst="rect">
            <a:avLst/>
          </a:prstGeom>
          <a:noFill/>
        </p:spPr>
      </p:pic>
      <p:pic>
        <p:nvPicPr>
          <p:cNvPr id="7" name="Picture 7" descr="anim086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31113" y="2438400"/>
            <a:ext cx="1512887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x_ba8914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нег Анимация, анимашки для вконтакте, одноклассников, с кодами для вставки в гостевую, скачать бесплатно на рабочий стол, телеф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0" y="0"/>
            <a:ext cx="1030171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artinkigif.ru/_ph/49/2/54298077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7461" y="0"/>
            <a:ext cx="957146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а на тему зима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534573" cy="632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Black" pitchFamily="34" charset="0"/>
                <a:cs typeface="Aharoni" pitchFamily="2" charset="-79"/>
              </a:rPr>
              <a:t>Зима  длится три месяца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Содержимое 9" descr="0_502e9_a08484cd_X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286628"/>
          </a:xfrm>
        </p:spPr>
      </p:pic>
      <p:pic>
        <p:nvPicPr>
          <p:cNvPr id="8" name="Рисунок 7"/>
          <p:cNvPicPr/>
          <p:nvPr/>
        </p:nvPicPr>
        <p:blipFill>
          <a:blip r:embed="rId3">
            <a:lum bright="6000" contrast="6000"/>
          </a:blip>
          <a:srcRect/>
          <a:stretch>
            <a:fillRect/>
          </a:stretch>
        </p:blipFill>
        <p:spPr bwMode="auto">
          <a:xfrm>
            <a:off x="304800" y="4495800"/>
            <a:ext cx="289560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4">
            <a:lum bright="6000" contrast="6000"/>
          </a:blip>
          <a:srcRect/>
          <a:stretch>
            <a:fillRect/>
          </a:stretch>
        </p:blipFill>
        <p:spPr bwMode="auto">
          <a:xfrm>
            <a:off x="3429000" y="4495800"/>
            <a:ext cx="25146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5">
            <a:lum contrast="6000"/>
          </a:blip>
          <a:srcRect/>
          <a:stretch>
            <a:fillRect/>
          </a:stretch>
        </p:blipFill>
        <p:spPr bwMode="auto">
          <a:xfrm>
            <a:off x="6172200" y="4495800"/>
            <a:ext cx="23622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orest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1447800" y="152400"/>
            <a:ext cx="5943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Жизнь животных </a:t>
            </a:r>
            <a:r>
              <a:rPr lang="ru-RU" sz="32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зимой</a:t>
            </a:r>
            <a:endParaRPr lang="ru-RU" sz="3200" b="1" dirty="0">
              <a:solidFill>
                <a:srgbClr val="66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076" name="Picture 3" descr="C:\Users\viki\AppData\Local\Microsoft\Windows\Temporary Internet Files\Content.IE5\RSWC3R1M\MCAN00647_000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5334000"/>
            <a:ext cx="167640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98399b70fcbf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3048000"/>
            <a:ext cx="1481138" cy="142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0" descr="28ит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5" y="5591175"/>
            <a:ext cx="500062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1" descr="click?url=http%3A%2F%2Fww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6538" y="2133600"/>
            <a:ext cx="1287462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2" descr="9b5ae8e5c6dfbaf1a66dde33fbcf085c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71600" y="1524000"/>
            <a:ext cx="159067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logopsi.ucoz.com/_ph/9/17181216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2" descr="36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990600"/>
            <a:ext cx="2993811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10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2590800"/>
            <a:ext cx="1328813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828801" y="6400800"/>
            <a:ext cx="4111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Как зимуют животные ?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Picture 25" descr="http://papillondereve.p.a.pic.centerblog.net/3c38072c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7600" y="749560"/>
            <a:ext cx="1676400" cy="1312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770</TotalTime>
  <Words>244</Words>
  <PresentationFormat>Экран (4:3)</PresentationFormat>
  <Paragraphs>41</Paragraphs>
  <Slides>32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Зима  длится три месяца.</vt:lpstr>
      <vt:lpstr>Слайд 8</vt:lpstr>
      <vt:lpstr>Слайд 9</vt:lpstr>
      <vt:lpstr>Слайд 10</vt:lpstr>
      <vt:lpstr>Как зимуют птицы?</vt:lpstr>
      <vt:lpstr>Слайд 12</vt:lpstr>
      <vt:lpstr>Зима - трудное время в жизни животных и птиц , поэтому человек подкармливает их</vt:lpstr>
      <vt:lpstr>Слайд 14</vt:lpstr>
      <vt:lpstr>Слайд 15</vt:lpstr>
      <vt:lpstr>Слайд 16</vt:lpstr>
      <vt:lpstr>Слайд 17</vt:lpstr>
      <vt:lpstr>Динамическая пауза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 посмотрите на картинку – загадку, назовите, нарисованные предметы и скажите, какого предмета не хватает? (если ответите правильно - появится недостающая картинка, если нет – подумайте ещё!)    </vt:lpstr>
      <vt:lpstr> Дидактическая игра «Добавь словечко»  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Ольга</dc:creator>
  <cp:lastModifiedBy>Ольга</cp:lastModifiedBy>
  <cp:revision>91</cp:revision>
  <dcterms:created xsi:type="dcterms:W3CDTF">2013-12-10T17:44:56Z</dcterms:created>
  <dcterms:modified xsi:type="dcterms:W3CDTF">2016-01-04T08:11:48Z</dcterms:modified>
</cp:coreProperties>
</file>